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8" r:id="rId11"/>
    <p:sldId id="264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67" r:id="rId21"/>
    <p:sldId id="277" r:id="rId22"/>
    <p:sldId id="265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67CC2-DFA0-2ADD-A5E3-BA5C5CC640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CCFD6B-2BF9-1053-4C3B-790968134B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A05F8-DA4B-6A15-9552-AE3667EF7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C046F-FC3A-44E3-AD91-EFCC23C1351E}" type="datetimeFigureOut">
              <a:rPr lang="en-IN" smtClean="0"/>
              <a:t>03-Jun-2024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C5FC3-EBED-76AB-8ED0-FFB87BC0E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E6F71-6324-3227-D9C5-52F72D42B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324D4-7DDB-405E-8B62-701B17886F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7954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C5FC5-228F-99B4-39E0-877A5CE32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9B2216-1E22-AF7E-424C-C5622C9697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409DE-AC3F-FF14-0FB7-40A65E679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C046F-FC3A-44E3-AD91-EFCC23C1351E}" type="datetimeFigureOut">
              <a:rPr lang="en-IN" smtClean="0"/>
              <a:t>03-Jun-2024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87430-AACE-E12F-7A41-FC742513E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BDF34-3446-6D0A-A603-7E898302A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324D4-7DDB-405E-8B62-701B17886F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5547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4D2AD8-3E97-0F6C-9A50-3EE7AB0A4C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D8AC42-8DB3-40D1-2F48-58355F90F6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8AC73-E4A2-B67A-5C9C-66B9AF420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C046F-FC3A-44E3-AD91-EFCC23C1351E}" type="datetimeFigureOut">
              <a:rPr lang="en-IN" smtClean="0"/>
              <a:t>03-Jun-2024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BBE81-0CA1-300E-1167-34C2EF1CC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E525B-92F4-EB22-7563-FCCBDA17D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324D4-7DDB-405E-8B62-701B17886F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7416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0E74E-A4D4-F7A2-9052-143216C0F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0B0DB-C46D-3462-DBBF-EA230C38A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97DBB-77CB-9632-E41E-6F04DCF5D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C046F-FC3A-44E3-AD91-EFCC23C1351E}" type="datetimeFigureOut">
              <a:rPr lang="en-IN" smtClean="0"/>
              <a:t>03-Jun-2024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3F33D-57B2-5F72-9380-CDD2F57BE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F4C7D-F656-9CAA-1E47-5BA38087F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324D4-7DDB-405E-8B62-701B17886F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6897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D039B-2B4A-FBE7-578C-A64DD94E7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9F02F-7421-853A-4EF1-08D75FE22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E084F-D140-3043-47C7-5E6D53EA3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C046F-FC3A-44E3-AD91-EFCC23C1351E}" type="datetimeFigureOut">
              <a:rPr lang="en-IN" smtClean="0"/>
              <a:t>03-Jun-2024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FE12D-8744-7638-9F12-84B8AABFF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CD9ED-2DD6-E927-923E-64ECCBBFB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324D4-7DDB-405E-8B62-701B17886F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2181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7B9F7-5C2D-E88D-8722-8792ACB87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998D9-75AB-A0A9-E258-C1CA087BD9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80403F-3548-C4EC-8988-FD9922E53E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216BFF-98DD-2F3D-E65F-458BBC1DC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C046F-FC3A-44E3-AD91-EFCC23C1351E}" type="datetimeFigureOut">
              <a:rPr lang="en-IN" smtClean="0"/>
              <a:t>03-Jun-2024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95CEEB-62B1-6439-7C4D-28C592F34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5C37BD-3BFA-63E0-EDF3-B06BECA92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324D4-7DDB-405E-8B62-701B17886F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9818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CC956-0754-4F3C-9220-A239D5CBE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8DDB6-F368-E56F-0413-9FEEF12E8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4D15B1-C5AB-0651-5CAB-A98C0A1168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738CB1-4A87-35A6-424C-7D7155CAFA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4B5DA-B7E6-FB21-B5B2-3D9808F0F3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AC4597-0F47-5E8E-6DD9-0C90DABD7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C046F-FC3A-44E3-AD91-EFCC23C1351E}" type="datetimeFigureOut">
              <a:rPr lang="en-IN" smtClean="0"/>
              <a:t>03-Jun-2024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0E70A3-B58F-3DAC-FD75-1E86D6482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31A17C-D0DD-6400-BEEF-D6466108B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324D4-7DDB-405E-8B62-701B17886F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9541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A7D6-B952-F866-B01F-57F5F25E5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8F4B78-D16B-958E-C361-A89B05ECB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C046F-FC3A-44E3-AD91-EFCC23C1351E}" type="datetimeFigureOut">
              <a:rPr lang="en-IN" smtClean="0"/>
              <a:t>03-Jun-2024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DE863C-245B-D25B-F2EC-62F0378F1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5BE117-1C5F-9732-FEF5-EB9899E81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324D4-7DDB-405E-8B62-701B17886F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6545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A31D6D-3D9A-5575-56BF-8C3A0BC3A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C046F-FC3A-44E3-AD91-EFCC23C1351E}" type="datetimeFigureOut">
              <a:rPr lang="en-IN" smtClean="0"/>
              <a:t>03-Jun-2024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D5F2E9-F244-DC2C-6B46-7B5A27E6D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C25EA-46F1-633A-787F-DD6A5A37F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324D4-7DDB-405E-8B62-701B17886F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7944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4489C-9D5C-74D4-62AC-4728AB864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51211-6A01-6E9E-EE56-3EA2DF8E2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FD3448-4E82-4413-04FE-6377A83BA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E1AF35-4542-4465-7445-B1990FC72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C046F-FC3A-44E3-AD91-EFCC23C1351E}" type="datetimeFigureOut">
              <a:rPr lang="en-IN" smtClean="0"/>
              <a:t>03-Jun-2024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CFC117-E991-3437-4483-6F8737685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DBA80-9B4E-0EDB-48C5-4CAE4BCC5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324D4-7DDB-405E-8B62-701B17886F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5141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193AD-987F-A2A6-D9A4-0852C556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D53F07-417F-386D-9FC9-31B8EC3647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EDD6C3-5330-35A9-D030-9EAB9B3705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BB504B-9A68-15C0-B3D6-1F2D188D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C046F-FC3A-44E3-AD91-EFCC23C1351E}" type="datetimeFigureOut">
              <a:rPr lang="en-IN" smtClean="0"/>
              <a:t>03-Jun-2024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41EEAA-7661-0BF3-B1B3-16D9B4683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BBBD18-02DA-8257-2052-61503569B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324D4-7DDB-405E-8B62-701B17886F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7601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6721B8-C36E-DF7A-C3D8-7C5B97ADF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7E910-922C-3D63-9291-ABFCD4888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1F9C9-5304-067F-5601-757B291848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C046F-FC3A-44E3-AD91-EFCC23C1351E}" type="datetimeFigureOut">
              <a:rPr lang="en-IN" smtClean="0"/>
              <a:t>03-Jun-2024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3773C-E018-5969-2202-246D0A5C5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521AF-21F7-F95F-A621-1421568D0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7324D4-7DDB-405E-8B62-701B17886F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9900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822044-3CD6-6813-DB30-C1CA843C6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7" y="257175"/>
            <a:ext cx="11096625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084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CB6B6B-9182-C785-6A35-E6B0763E7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95" y="461358"/>
            <a:ext cx="5155619" cy="1165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0C9CE5-93CD-B2F2-D3D0-F309A810F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922" y="2743529"/>
            <a:ext cx="4752975" cy="809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00AB10-A12D-5231-5BF8-A4D71FE7F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3676" y="5277982"/>
            <a:ext cx="3870215" cy="83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956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AC6254-8F46-1216-8C3B-C45ADC73B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" y="642937"/>
            <a:ext cx="1199197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068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E5FF34-DE4F-0121-0E60-B44D57589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09" y="374682"/>
            <a:ext cx="5561686" cy="15174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B00D4F-07D9-E355-85F7-DFFCF649E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912" y="2211309"/>
            <a:ext cx="8258175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C93664-D4CA-335B-0D81-7BA8D8945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207" y="3122692"/>
            <a:ext cx="1990725" cy="60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7D170B-E66C-90A6-2547-163539C851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9875" y="3963390"/>
            <a:ext cx="5572125" cy="904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4DF847-4649-E876-FE29-66E2BFBB00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2376" y="5128387"/>
            <a:ext cx="4572000" cy="12096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05B379-6AC9-F296-53F6-93D14B8EFF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9625" y="6267450"/>
            <a:ext cx="658177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7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E2C272-9117-48A6-5418-F86818420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05" y="190405"/>
            <a:ext cx="4086225" cy="628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FCD078-5EDF-130B-C193-7DFCBD4C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917" y="1058737"/>
            <a:ext cx="2143125" cy="1209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FE3EA4-4D6C-0469-FE38-D09E02D92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42" y="2646252"/>
            <a:ext cx="2047875" cy="53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5D4218-A3A8-B48F-541D-F38E6C6829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0042" y="3429000"/>
            <a:ext cx="6096000" cy="876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821D92-1D36-2FB8-D178-A106825BA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0042" y="4789047"/>
            <a:ext cx="6572250" cy="466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AEAAAE-6AE9-2172-D7E0-9029126BA3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7737" y="5310894"/>
            <a:ext cx="6524625" cy="4286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6AA531-BCBF-CAF3-391C-A39C4DEE6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7737" y="5885459"/>
            <a:ext cx="4914900" cy="4286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2C77A33-9341-83D7-BADC-A070A21FE5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17737" y="6388634"/>
            <a:ext cx="512445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74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A20124-B052-A3D5-40F0-4C8EFC54C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33" y="342429"/>
            <a:ext cx="348615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31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619A1C-5147-3104-C5D8-4B69289E0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98" y="425842"/>
            <a:ext cx="2162175" cy="809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3432A7-24CD-2DE6-5DD8-B99D43532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12" y="1417039"/>
            <a:ext cx="6153150" cy="1085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61B02A-E0DA-5457-56DB-95E25DCD1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812" y="2684461"/>
            <a:ext cx="6419850" cy="53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F3E832-C65E-1F60-E357-3D82407D2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812" y="3499422"/>
            <a:ext cx="6581775" cy="1847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5C6B57-397D-90BC-BB90-69E04C4F8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388" y="2684461"/>
            <a:ext cx="313372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2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A939E9-D080-38D6-B4FC-8F3DB5173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06" y="381472"/>
            <a:ext cx="2105025" cy="590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4A8876-FE21-5F79-9103-5643A947E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031" y="972022"/>
            <a:ext cx="551497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57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97B1DA-F44B-1A30-8609-3AAE6CE61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728662"/>
            <a:ext cx="11944350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60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18E512-013C-8EAB-C422-6FD8CA2AF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037" y="1385887"/>
            <a:ext cx="54959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36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B007ED-A5D3-A40B-5414-731B961E0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1069959"/>
            <a:ext cx="55245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47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81903D-F4B8-FFDE-FFB6-EF0D2971F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30" y="467845"/>
            <a:ext cx="6117454" cy="237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6EA253-9D6D-352D-0C60-DB1AE61B3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564" y="1348684"/>
            <a:ext cx="5664782" cy="556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AC2E41-C383-6CC9-47BC-A35148E4F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0576" y="2313697"/>
            <a:ext cx="5854904" cy="26392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5A3EBC-3544-4978-F891-92164E3E4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5409" y="5913589"/>
            <a:ext cx="5223850" cy="52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62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29C2A7-5D03-6B09-CAE4-022CC3DBE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53" y="1657869"/>
            <a:ext cx="996315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55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313072-0C91-F3DC-5B0A-8C8BE4CF0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211"/>
            <a:ext cx="12192000" cy="618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50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E60B18-A694-E70E-ECD8-76D5BC14A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1295400"/>
            <a:ext cx="120777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413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C218B5-B3A7-940F-AEA7-53108C1A2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2" y="604837"/>
            <a:ext cx="8829675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95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A99A05-7BC6-BEA0-7363-03AD2285D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5" y="194979"/>
            <a:ext cx="8667750" cy="3552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E8DB01-A964-8B8D-52F7-9A6B88057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25" y="4296606"/>
            <a:ext cx="6236423" cy="206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89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F417C3-0086-B05E-DA21-D4A60020D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" y="417167"/>
            <a:ext cx="121634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06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F36DA-AE05-75A5-2D98-8F89BBF23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51" y="214737"/>
            <a:ext cx="8315325" cy="2571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FEE1F0-B6F4-57EE-E6A7-E20A1111C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874" y="2600986"/>
            <a:ext cx="566737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055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D6F151-4531-E842-A202-63A7188F3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652462"/>
            <a:ext cx="11306175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380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53078B-F7B8-26B3-06AC-3B91FDFA6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7" y="919162"/>
            <a:ext cx="1094422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37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327126-A650-2BEA-D5FA-8BF56D0C1E64}"/>
              </a:ext>
            </a:extLst>
          </p:cNvPr>
          <p:cNvSpPr txBox="1"/>
          <p:nvPr/>
        </p:nvSpPr>
        <p:spPr>
          <a:xfrm>
            <a:off x="4227969" y="633291"/>
            <a:ext cx="3503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Direct method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BF9CC8-18D1-E5D7-1FE0-2CF3B4284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5" y="1104900"/>
            <a:ext cx="981075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473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0C0DBA-1B41-354D-5768-8119FADE1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22" y="1038545"/>
            <a:ext cx="7531163" cy="7250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626A9F-B9BB-7C37-FE16-95C25F49F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719" y="5094367"/>
            <a:ext cx="7358657" cy="116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313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881B9F-AF5C-8D9D-D6F3-A101CDAE6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14375"/>
            <a:ext cx="1203960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419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7D4122-8F9F-4355-E3C8-A15210EAC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742950"/>
            <a:ext cx="11572875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16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489AF4-FCA9-90C6-F579-5A3A93617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548206"/>
            <a:ext cx="10182225" cy="438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E39076-37E2-477D-B636-A0FFA29B6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654" y="2524316"/>
            <a:ext cx="2633474" cy="124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003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1653E0-90E2-A78F-42BE-CBF535B0C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349" y="3565699"/>
            <a:ext cx="6624093" cy="29709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DF5809-14E7-15B6-5F18-E1AC1B0D3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51" y="446225"/>
            <a:ext cx="7793242" cy="211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61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786B23-B5B0-5ECA-748B-6A6D5FE60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671512"/>
            <a:ext cx="1148715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264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BB4F9F-ECDC-688E-81EE-46C06B1C1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70" y="737339"/>
            <a:ext cx="4649757" cy="8328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45802A-3619-2FC2-CDAB-5C63D7D9C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70" y="394439"/>
            <a:ext cx="3262313" cy="342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6A9B1D-4EC7-5DBD-808F-0FD82F572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989" y="2145671"/>
            <a:ext cx="5038021" cy="13588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40F58-E99D-73E9-B21E-9AB3E923C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970" y="4079976"/>
            <a:ext cx="3548015" cy="4257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AF749E-6EF0-8495-2A2E-DC272A2E68D7}"/>
              </a:ext>
            </a:extLst>
          </p:cNvPr>
          <p:cNvSpPr txBox="1"/>
          <p:nvPr/>
        </p:nvSpPr>
        <p:spPr>
          <a:xfrm>
            <a:off x="3646283" y="5081222"/>
            <a:ext cx="330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 a square root value for MSE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5401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CFDCE8-73D6-A327-97BA-EC296893B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04" y="603187"/>
            <a:ext cx="5905500" cy="571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3C336D-52EA-D1CC-111D-60952DC98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04" y="2028307"/>
            <a:ext cx="5111452" cy="140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263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8494E2-EBBE-46CC-CDAD-DDC3A1067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895475"/>
            <a:ext cx="1143000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32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9</Words>
  <Application>Microsoft Office PowerPoint</Application>
  <PresentationFormat>Widescreen</PresentationFormat>
  <Paragraphs>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3</cp:revision>
  <dcterms:created xsi:type="dcterms:W3CDTF">2024-06-03T08:44:25Z</dcterms:created>
  <dcterms:modified xsi:type="dcterms:W3CDTF">2024-06-03T13:36:04Z</dcterms:modified>
</cp:coreProperties>
</file>